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4" r:id="rId2"/>
    <p:sldId id="305" r:id="rId3"/>
    <p:sldId id="306" r:id="rId4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D0C961-D23C-45DC-918B-6FC972D3A0C7}">
          <p14:sldIdLst>
            <p14:sldId id="304"/>
            <p14:sldId id="305"/>
            <p14:sldId id="306"/>
          </p14:sldIdLst>
        </p14:section>
        <p14:section name="Раздел без заголовка" id="{8DF86E91-36ED-48F3-B1C8-2EC78F644D0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89389" autoAdjust="0"/>
  </p:normalViewPr>
  <p:slideViewPr>
    <p:cSldViewPr>
      <p:cViewPr varScale="1">
        <p:scale>
          <a:sx n="91" d="100"/>
          <a:sy n="91" d="100"/>
        </p:scale>
        <p:origin x="102" y="9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C19B-76CE-4FBE-A3B4-ED9A12CE6E76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7B4BF-CCC1-4177-80C4-0388C9123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pmech.ru/technologies/news-457812-umnuyu-telezhku-pridumali-na-zamenu-kassam-v-supermarketah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Источник: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https://www.popmech.ru/technologies/news-457812-umnuyu-telezhku-pridumali-na-zamenu-kassam-v-supermarketah/</a:t>
            </a: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Автор </a:t>
            </a:r>
            <a:r>
              <a:rPr lang="ru-RU" dirty="0"/>
              <a:t>задачи: </a:t>
            </a:r>
            <a:r>
              <a:rPr lang="ru-RU" baseline="0" dirty="0" smtClean="0"/>
              <a:t>Ольга Родионова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7B4BF-CCC1-4177-80C4-0388C9123A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7B4BF-CCC1-4177-80C4-0388C9123A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5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7B4BF-CCC1-4177-80C4-0388C9123A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8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5167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C179-A4A8-4E2A-A6F8-5BCD467CEC9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D4A8-ED12-4F79-8328-9A9C77923C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7504" y="72889"/>
            <a:ext cx="4572000" cy="878681"/>
            <a:chOff x="2462212" y="1752600"/>
            <a:chExt cx="4572000" cy="1171575"/>
          </a:xfrm>
          <a:noFill/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462212" y="1752600"/>
              <a:ext cx="2109788" cy="1171575"/>
            </a:xfrm>
            <a:prstGeom prst="rect">
              <a:avLst/>
            </a:prstGeom>
            <a:grpFill/>
          </p:spPr>
        </p:pic>
        <p:sp>
          <p:nvSpPr>
            <p:cNvPr id="9" name="TextBox 8"/>
            <p:cNvSpPr txBox="1"/>
            <p:nvPr/>
          </p:nvSpPr>
          <p:spPr>
            <a:xfrm>
              <a:off x="4267200" y="1752600"/>
              <a:ext cx="2767012" cy="615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rajan Pro" pitchFamily="18" charset="0"/>
                  <a:ea typeface="Arial" pitchFamily="34" charset="0"/>
                  <a:cs typeface="Arial" pitchFamily="34" charset="0"/>
                </a:rPr>
                <a:t>EDUCATION  FOR  A NEW ERA</a:t>
              </a:r>
            </a:p>
            <a:p>
              <a:pPr algn="ctr"/>
              <a:endParaRPr lang="en-US" sz="12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419622"/>
            <a:ext cx="4434356" cy="3528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Всем нам хорошо знакомы очереди в магазине. А в современных супермаркетах </a:t>
            </a:r>
            <a:r>
              <a:rPr lang="ru-RU" sz="2000" dirty="0" smtClean="0"/>
              <a:t>приходится </a:t>
            </a:r>
            <a:r>
              <a:rPr lang="ru-RU" sz="2000" dirty="0"/>
              <a:t>отстоять  сразу несколько очередей: для маркировки хлеба, для взвешивания овощей,  ну и </a:t>
            </a:r>
            <a:r>
              <a:rPr lang="ru-RU" sz="2000" dirty="0" smtClean="0"/>
              <a:t>конечно, </a:t>
            </a:r>
            <a:r>
              <a:rPr lang="ru-RU" sz="2000" dirty="0"/>
              <a:t>в кассу! Особенно тяжело  вечером, после рабочего дня. Человек возвращается после работы уставший, поздно, хочется поскорее домой, а тут очереди.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98C926-63EE-43CC-B676-5B481D15E8E8}"/>
              </a:ext>
            </a:extLst>
          </p:cNvPr>
          <p:cNvSpPr/>
          <p:nvPr/>
        </p:nvSpPr>
        <p:spPr>
          <a:xfrm>
            <a:off x="2223216" y="123478"/>
            <a:ext cx="2534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Долой очереди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8" name="Рисунок 7" descr="https://klevo.net/wp-content/uploads/logo0976985/27-12-19/1577448017_778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63638"/>
            <a:ext cx="367240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925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29495" y="1635646"/>
            <a:ext cx="4038600" cy="135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Как же избавиться от всех очередей сразу?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6" name="Объект 5" descr="https://retailer.ru/wp-content/uploads/2018/07/kassy-samoobsluzhivanija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80063"/>
            <a:ext cx="4038600" cy="263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45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98" y="1222762"/>
            <a:ext cx="3595646" cy="576064"/>
          </a:xfrm>
        </p:spPr>
        <p:txBody>
          <a:bodyPr/>
          <a:lstStyle/>
          <a:p>
            <a:pPr algn="l"/>
            <a:r>
              <a:rPr lang="ru-RU" sz="2800" u="sng" dirty="0"/>
              <a:t>Контрольный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9662"/>
            <a:ext cx="4114800" cy="3027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Американская </a:t>
            </a:r>
            <a:r>
              <a:rPr lang="ru-RU" sz="1800" dirty="0" err="1"/>
              <a:t>стартап</a:t>
            </a:r>
            <a:r>
              <a:rPr lang="ru-RU" sz="1800" dirty="0"/>
              <a:t>-компания   </a:t>
            </a:r>
            <a:r>
              <a:rPr lang="ru-RU" sz="1800" dirty="0" err="1" smtClean="0"/>
              <a:t>Caper</a:t>
            </a:r>
            <a:r>
              <a:rPr lang="ru-RU" sz="1800" dirty="0" smtClean="0"/>
              <a:t> </a:t>
            </a:r>
            <a:r>
              <a:rPr lang="ru-RU" sz="1800" dirty="0"/>
              <a:t> разработала «умную»     тележку, которая может распознать и отсканировать продукт, зафиксировать его попадание в корзину, а также оснащена весами для взвешивания овощей и фруктов.</a:t>
            </a:r>
            <a:endParaRPr lang="ru-RU" sz="2900" dirty="0"/>
          </a:p>
        </p:txBody>
      </p:sp>
      <p:pic>
        <p:nvPicPr>
          <p:cNvPr id="9" name="Рисунок 8" descr="https://images11.popmeh.ru/upload/img_cache/856/8561f0ba25d4a3f2ba716b34d999e26f_fitted_800x300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75606"/>
            <a:ext cx="2736304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70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86</Words>
  <Application>Microsoft Office PowerPoint</Application>
  <PresentationFormat>Экран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Trajan Pro</vt:lpstr>
      <vt:lpstr>Office Theme</vt:lpstr>
      <vt:lpstr>Презентация PowerPoint</vt:lpstr>
      <vt:lpstr>Презентация PowerPoint</vt:lpstr>
      <vt:lpstr>Контрольный ответ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Barkan</dc:creator>
  <cp:lastModifiedBy>Виктор</cp:lastModifiedBy>
  <cp:revision>85</cp:revision>
  <dcterms:created xsi:type="dcterms:W3CDTF">2013-10-03T21:11:12Z</dcterms:created>
  <dcterms:modified xsi:type="dcterms:W3CDTF">2020-03-03T15:15:44Z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-983357821</vt:i4>
  </property>
  <property fmtid="{D5CDD505-2E9C-101B-9397-08002B2CF9AE}" pid="3" name="_NewReviewCycle">
    <vt:lpwstr/>
  </property>
  <property fmtid="{D5CDD505-2E9C-101B-9397-08002B2CF9AE}" pid="4" name="_EmailSubject">
    <vt:lpwstr>Шестая задача "Невозможное возможно_Вуд"</vt:lpwstr>
  </property>
  <property fmtid="{D5CDD505-2E9C-101B-9397-08002B2CF9AE}" pid="5" name="_AuthorEmail">
    <vt:lpwstr>guin@trizway.com</vt:lpwstr>
  </property>
  <property fmtid="{D5CDD505-2E9C-101B-9397-08002B2CF9AE}" pid="6" name="_AuthorEmailDisplayName">
    <vt:lpwstr>Анатолий Гин</vt:lpwstr>
  </property>
</Properties>
</file>